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 smtClean="0"/>
              <a:t>3.3.2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How can I change it to y=</a:t>
            </a:r>
            <a:r>
              <a:rPr lang="en-US" sz="3600" dirty="0" err="1" smtClean="0"/>
              <a:t>mx+b</a:t>
            </a:r>
            <a:r>
              <a:rPr lang="en-US" sz="3600" dirty="0" smtClean="0"/>
              <a:t> form?</a:t>
            </a:r>
          </a:p>
          <a:p>
            <a:r>
              <a:rPr lang="en-US" sz="3600" dirty="0" smtClean="0"/>
              <a:t>Literal </a:t>
            </a:r>
            <a:r>
              <a:rPr lang="en-US" sz="3600" dirty="0" smtClean="0"/>
              <a:t>Equations and </a:t>
            </a:r>
            <a:r>
              <a:rPr lang="en-US" sz="3600" dirty="0" smtClean="0"/>
              <a:t>Formulas</a:t>
            </a:r>
          </a:p>
        </p:txBody>
      </p:sp>
    </p:spTree>
    <p:extLst>
      <p:ext uri="{BB962C8B-B14F-4D97-AF65-F5344CB8AC3E}">
        <p14:creationId xmlns:p14="http://schemas.microsoft.com/office/powerpoint/2010/main" val="21646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 – Rewriting a geometric formula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803" y="2054923"/>
            <a:ext cx="9727756" cy="398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 it?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2505" y="2171700"/>
            <a:ext cx="10200310" cy="93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9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 – Rewriting a formula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4051" y="1428750"/>
            <a:ext cx="8636297" cy="526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 it?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7457" y="1631632"/>
            <a:ext cx="10613375" cy="231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2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991100"/>
          </a:xfrm>
        </p:spPr>
        <p:txBody>
          <a:bodyPr>
            <a:noAutofit/>
          </a:bodyPr>
          <a:lstStyle/>
          <a:p>
            <a:r>
              <a:rPr lang="en-US" sz="5400" dirty="0" smtClean="0"/>
              <a:t>Work with your group members to complete Section 3-89 on page 123 in your textbook.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Write your answers in your math notebook.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5780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WARM-UP #1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4" y="1878382"/>
            <a:ext cx="11972831" cy="275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WARM-UP #2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1462088"/>
            <a:ext cx="12096750" cy="15701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087" y="3228975"/>
            <a:ext cx="8186327" cy="57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73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25" y="69339"/>
            <a:ext cx="9612971" cy="2121412"/>
          </a:xfrm>
        </p:spPr>
        <p:txBody>
          <a:bodyPr/>
          <a:lstStyle/>
          <a:p>
            <a:r>
              <a:rPr lang="en-US" dirty="0" smtClean="0"/>
              <a:t>What is a literal equation?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859" y="2254274"/>
            <a:ext cx="8394192" cy="604277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075" y="3173927"/>
            <a:ext cx="10848975" cy="333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0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161" y="151257"/>
            <a:ext cx="9601200" cy="1485900"/>
          </a:xfrm>
        </p:spPr>
        <p:txBody>
          <a:bodyPr/>
          <a:lstStyle/>
          <a:p>
            <a:r>
              <a:rPr lang="en-US" dirty="0" smtClean="0"/>
              <a:t>Problem 1 – Rewriting a literal equation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775" y="927353"/>
            <a:ext cx="9773971" cy="12856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6498" y="2290887"/>
            <a:ext cx="7479806" cy="442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2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 it?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5033" y="1818894"/>
            <a:ext cx="11002167" cy="98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96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 – Rewriting a literal equation with only variables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7152" y="2752534"/>
            <a:ext cx="9876656" cy="297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3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 it?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5835" y="2550985"/>
            <a:ext cx="10799404" cy="95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formulas!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5917" y="121158"/>
            <a:ext cx="2531555" cy="48794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287" y="2109416"/>
            <a:ext cx="10479437" cy="430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70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496</TotalTime>
  <Words>89</Words>
  <Application>Microsoft Office PowerPoint</Application>
  <PresentationFormat>Widescreen</PresentationFormat>
  <Paragraphs>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Franklin Gothic Book</vt:lpstr>
      <vt:lpstr>Crop</vt:lpstr>
      <vt:lpstr>Lesson 3.3.2</vt:lpstr>
      <vt:lpstr>WARM-UP #1</vt:lpstr>
      <vt:lpstr>WARM-UP #2</vt:lpstr>
      <vt:lpstr>What is a literal equation?</vt:lpstr>
      <vt:lpstr>Problem 1 – Rewriting a literal equation</vt:lpstr>
      <vt:lpstr>Got it?</vt:lpstr>
      <vt:lpstr>Problem 2 – Rewriting a literal equation with only variables</vt:lpstr>
      <vt:lpstr>Got it?</vt:lpstr>
      <vt:lpstr>Name the formulas!</vt:lpstr>
      <vt:lpstr>Problem 3 – Rewriting a geometric formula</vt:lpstr>
      <vt:lpstr>Got it?</vt:lpstr>
      <vt:lpstr>Problem 3 – Rewriting a formula</vt:lpstr>
      <vt:lpstr>Got it?</vt:lpstr>
      <vt:lpstr>Work with your group members to complete Section 3-89 on page 123 in your textbook.  Write your answers in your math notebook.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2-5</dc:title>
  <dc:creator>Windows User</dc:creator>
  <cp:lastModifiedBy>Windows User</cp:lastModifiedBy>
  <cp:revision>10</cp:revision>
  <dcterms:created xsi:type="dcterms:W3CDTF">2017-10-11T17:33:46Z</dcterms:created>
  <dcterms:modified xsi:type="dcterms:W3CDTF">2020-01-10T17:30:42Z</dcterms:modified>
</cp:coreProperties>
</file>